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9" d="100"/>
          <a:sy n="59" d="100"/>
        </p:scale>
        <p:origin x="149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861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4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620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756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126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2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6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92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23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22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250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6566F-44BE-43D7-851D-E033843EAC63}" type="datetimeFigureOut">
              <a:rPr lang="en-US" smtClean="0"/>
              <a:t>3/4/2022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12F87-0704-4160-A85A-202628453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060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06017" y="-291547"/>
            <a:ext cx="12191999" cy="5738190"/>
          </a:xfrm>
        </p:spPr>
        <p:txBody>
          <a:bodyPr>
            <a:normAutofit/>
          </a:bodyPr>
          <a:lstStyle/>
          <a:p>
            <a:pPr algn="l"/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3: </a:t>
            </a:r>
            <a:r>
              <a:rPr lang="en-US" sz="5400" dirty="0"/>
              <a:t>ENTERING/SOLVING A GIVEN WEBSITE USING BURPSUITE</a:t>
            </a:r>
            <a:br>
              <a:rPr lang="en-US" sz="5400" dirty="0"/>
            </a:br>
            <a:br>
              <a:rPr lang="en-US" sz="5400" dirty="0"/>
            </a:br>
            <a:r>
              <a:rPr lang="en-US" sz="5400" b="1" dirty="0">
                <a:latin typeface="Algerian" panose="04020705040A02060702" pitchFamily="82" charset="0"/>
              </a:rPr>
              <a:t>STEPS TO BE FOLLOWED:</a:t>
            </a:r>
            <a:br>
              <a:rPr lang="en-US" sz="5400" b="1" dirty="0">
                <a:latin typeface="Algerian" panose="04020705040A02060702" pitchFamily="82" charset="0"/>
              </a:rPr>
            </a:br>
            <a:br>
              <a:rPr lang="en-US" sz="5400" b="1" dirty="0">
                <a:latin typeface="Algerian" panose="04020705040A02060702" pitchFamily="82" charset="0"/>
              </a:rPr>
            </a:br>
            <a:r>
              <a:rPr lang="en-US" sz="3300" b="1" dirty="0"/>
              <a:t>STEP 1:OPEN VMWARE WORKSTATION AND LOGIN TO KALI LINUX</a:t>
            </a:r>
            <a:br>
              <a:rPr lang="en-US" sz="3300" b="1" dirty="0"/>
            </a:br>
            <a:r>
              <a:rPr lang="en-US" sz="3300" b="1" dirty="0"/>
              <a:t>STEP 2: OPEN BURP SUITE CHECK WHETHER THE INTERCEPT IS ON .</a:t>
            </a:r>
            <a:br>
              <a:rPr lang="en-US" sz="3300" b="1" dirty="0"/>
            </a:br>
            <a:endParaRPr lang="en-US" sz="3300" b="1" dirty="0">
              <a:latin typeface="Algerian" panose="04020705040A020607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C76CDE-E841-4EA3-8AAD-24A08FAB9B7E}"/>
              </a:ext>
            </a:extLst>
          </p:cNvPr>
          <p:cNvSpPr txBox="1"/>
          <p:nvPr/>
        </p:nvSpPr>
        <p:spPr>
          <a:xfrm>
            <a:off x="3540034" y="1907177"/>
            <a:ext cx="4336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PRAGYA PARAMITA DAS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5339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8: ADD THE XSS PAYLOADS ,WHICH CAN BE DOWNLOADED FROM www.github.com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37402678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9: START THE ATTACK AND CHECK WHETHER THERE IS SUDDEN CHANGE IN LENGTH AND STATUS.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2823492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10:COPY THE URL TO SHOW THE RESPONSE FOR THE PAYLOD THAT HAS BEEN ACCEPTED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3455346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11:COPY THE URL AND SEARCH IT IN FIREFOX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751345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REQUIRED INTERFACE WILL BE IN THIS FORM.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4285305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WhatsApp Video 2022-02-08 at 2.50.20 P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795130"/>
            <a:ext cx="10062939" cy="5408337"/>
          </a:xfrm>
        </p:spPr>
      </p:pic>
    </p:spTree>
    <p:extLst>
      <p:ext uri="{BB962C8B-B14F-4D97-AF65-F5344CB8AC3E}">
        <p14:creationId xmlns:p14="http://schemas.microsoft.com/office/powerpoint/2010/main" val="2085448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23" y="662608"/>
            <a:ext cx="10958353" cy="4931259"/>
          </a:xfrm>
        </p:spPr>
      </p:pic>
    </p:spTree>
    <p:extLst>
      <p:ext uri="{BB962C8B-B14F-4D97-AF65-F5344CB8AC3E}">
        <p14:creationId xmlns:p14="http://schemas.microsoft.com/office/powerpoint/2010/main" val="242948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8" y="365125"/>
            <a:ext cx="12057944" cy="5916406"/>
          </a:xfrm>
        </p:spPr>
      </p:pic>
    </p:spTree>
    <p:extLst>
      <p:ext uri="{BB962C8B-B14F-4D97-AF65-F5344CB8AC3E}">
        <p14:creationId xmlns:p14="http://schemas.microsoft.com/office/powerpoint/2010/main" val="1299584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3:OPEN FIREFOR AND SEARCH FOR VULNWEB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1987778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CLICK ON </a:t>
            </a:r>
            <a:r>
              <a:rPr lang="en-US" dirty="0">
                <a:hlinkClick r:id="rId2"/>
              </a:rPr>
              <a:t>http://testasp.vulnweb.com</a:t>
            </a:r>
            <a:br>
              <a:rPr lang="en-US" dirty="0"/>
            </a:br>
            <a:r>
              <a:rPr lang="en-US" dirty="0"/>
              <a:t>the given interface will be opened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3835623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CLICK ON SEARCH BAR AND CLICK THE FOXYPROXY 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3488849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6: TRY TO ENTER ONE OF THE PAYLOADS SO THE REQUEST WILL BE SENT TO BURPSUITE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3940078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7: AFTER THE REQUEST COMES SEND IT TO INTRUDER AND FORWARD THE REQUEST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77988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7:ADD THE PAYLOAD POSITION ONLY FOR THE REQUIRED PLACE.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180" y="1825625"/>
            <a:ext cx="9669640" cy="4351338"/>
          </a:xfrm>
        </p:spPr>
      </p:pic>
    </p:spTree>
    <p:extLst>
      <p:ext uri="{BB962C8B-B14F-4D97-AF65-F5344CB8AC3E}">
        <p14:creationId xmlns:p14="http://schemas.microsoft.com/office/powerpoint/2010/main" val="3505172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208</Words>
  <Application>Microsoft Office PowerPoint</Application>
  <PresentationFormat>Widescreen</PresentationFormat>
  <Paragraphs>13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Algerian</vt:lpstr>
      <vt:lpstr>Arial</vt:lpstr>
      <vt:lpstr>Calibri</vt:lpstr>
      <vt:lpstr>Calibri Light</vt:lpstr>
      <vt:lpstr>Times New Roman</vt:lpstr>
      <vt:lpstr>Office Theme</vt:lpstr>
      <vt:lpstr>TASK 3: ENTERING/SOLVING A GIVEN WEBSITE USING BURPSUITE  STEPS TO BE FOLLOWED:  STEP 1:OPEN VMWARE WORKSTATION AND LOGIN TO KALI LINUX STEP 2: OPEN BURP SUITE CHECK WHETHER THE INTERCEPT IS ON . </vt:lpstr>
      <vt:lpstr>PowerPoint Presentation</vt:lpstr>
      <vt:lpstr>PowerPoint Presentation</vt:lpstr>
      <vt:lpstr>STEP 3:OPEN FIREFOR AND SEARCH FOR VULNWEB</vt:lpstr>
      <vt:lpstr>STEP 4: CLICK ON http://testasp.vulnweb.com the given interface will be opened </vt:lpstr>
      <vt:lpstr>STEP 5: CLICK ON SEARCH BAR AND CLICK THE FOXYPROXY ON</vt:lpstr>
      <vt:lpstr>STEP 6: TRY TO ENTER ONE OF THE PAYLOADS SO THE REQUEST WILL BE SENT TO BURPSUITE</vt:lpstr>
      <vt:lpstr>STEP 7: AFTER THE REQUEST COMES SEND IT TO INTRUDER AND FORWARD THE REQUEST</vt:lpstr>
      <vt:lpstr>STEP 7:ADD THE PAYLOAD POSITION ONLY FOR THE REQUIRED PLACE.</vt:lpstr>
      <vt:lpstr>STEP 8: ADD THE XSS PAYLOADS ,WHICH CAN BE DOWNLOADED FROM www.github.com</vt:lpstr>
      <vt:lpstr>STEP 9: START THE ATTACK AND CHECK WHETHER THERE IS SUDDEN CHANGE IN LENGTH AND STATUS.</vt:lpstr>
      <vt:lpstr>STEP 10:COPY THE URL TO SHOW THE RESPONSE FOR THE PAYLOD THAT HAS BEEN ACCEPTED </vt:lpstr>
      <vt:lpstr>STEP 11:COPY THE URL AND SEARCH IT IN FIREFOX </vt:lpstr>
      <vt:lpstr>THE REQUIRED INTERFACE WILL BE IN THIS FORM.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3: ENTERING/SOLVING A GIVEN WEBSITE USING BURPSUITE STEPS TO BE FOLLOWED: STEP 1:OPEN VIRTUAL BOR AND LOGIN TO KALI LINUX STEP 2:OPEN FIREFOX CHECK WHETHER THERE IS AN FOXY PROXY EXTENSION IS THERE IF NOT ADD IT STEP 4:OPEN THE BURP SUITE CHECK WHETHER THE INTERCEPT IS ON . STEP 5:OPEN THE WEBSITE</dc:title>
  <dc:creator>Dell</dc:creator>
  <cp:lastModifiedBy>PRAGYA PARAMITA DAS</cp:lastModifiedBy>
  <cp:revision>6</cp:revision>
  <dcterms:created xsi:type="dcterms:W3CDTF">2022-02-08T09:20:26Z</dcterms:created>
  <dcterms:modified xsi:type="dcterms:W3CDTF">2022-03-04T06:14:02Z</dcterms:modified>
</cp:coreProperties>
</file>

<file path=docProps/thumbnail.jpeg>
</file>